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2A1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696" y="36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EA04E-5C13-4F7C-9D60-50411FF386CE}" type="datetimeFigureOut">
              <a:rPr lang="pt-BR"/>
              <a:pPr>
                <a:defRPr/>
              </a:pPr>
              <a:t>26/08/2014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0CA31-6C42-4F00-B4A7-8C23118977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B10B-D2B7-406D-964F-F1254C2D5C2B}" type="datetimeFigureOut">
              <a:rPr lang="pt-BR"/>
              <a:pPr>
                <a:defRPr/>
              </a:pPr>
              <a:t>26/08/2014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9A590-8FFC-4701-9B26-7502C9C6C7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5895F-A8F0-4EB5-92AD-4B80D9CF3DE2}" type="datetimeFigureOut">
              <a:rPr lang="pt-BR"/>
              <a:pPr>
                <a:defRPr/>
              </a:pPr>
              <a:t>26/08/2014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44469-D9DC-42D0-AFE2-BBF2530CC7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66CAA-DC6C-4D4F-B313-3FE18D7F53E2}" type="datetimeFigureOut">
              <a:rPr lang="pt-BR"/>
              <a:pPr>
                <a:defRPr/>
              </a:pPr>
              <a:t>26/08/2014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18618-7E7E-4496-8BC5-AE4364569B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F6BBD-A3AB-4191-A7B3-EE1EA546759F}" type="datetimeFigureOut">
              <a:rPr lang="pt-BR"/>
              <a:pPr>
                <a:defRPr/>
              </a:pPr>
              <a:t>26/08/2014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99F00-6715-42C6-B288-078618C956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9BF3-12CC-4783-847E-3A9319194597}" type="datetimeFigureOut">
              <a:rPr lang="pt-BR"/>
              <a:pPr>
                <a:defRPr/>
              </a:pPr>
              <a:t>26/08/2014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1419C-916D-44B4-80D0-E5C81ED6B5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8974B-6810-44FF-ACFA-9474E309D28F}" type="datetimeFigureOut">
              <a:rPr lang="pt-BR"/>
              <a:pPr>
                <a:defRPr/>
              </a:pPr>
              <a:t>26/08/2014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15319-0558-481B-80B2-9E47AC80CF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088BF-81AA-4D6A-8874-CDDDD3446DAE}" type="datetimeFigureOut">
              <a:rPr lang="pt-BR"/>
              <a:pPr>
                <a:defRPr/>
              </a:pPr>
              <a:t>26/08/2014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E1EE-B268-4050-9556-CB6CD1F4CF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0E3D6-AF02-472B-B289-5AC5E5798C3C}" type="datetimeFigureOut">
              <a:rPr lang="pt-BR"/>
              <a:pPr>
                <a:defRPr/>
              </a:pPr>
              <a:t>26/08/2014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9C9FF-1B38-49F0-A3F5-4B502D88EA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5B9A-4A99-4824-A41E-8F3B7CC1E22A}" type="datetimeFigureOut">
              <a:rPr lang="pt-BR"/>
              <a:pPr>
                <a:defRPr/>
              </a:pPr>
              <a:t>26/08/2014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B140-EB6A-4881-AB93-B23D9F4C9D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DE9A4-3EB6-4162-9EFF-9089D4CD9AC5}" type="datetimeFigureOut">
              <a:rPr lang="pt-BR"/>
              <a:pPr>
                <a:defRPr/>
              </a:pPr>
              <a:t>26/08/2014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0A578-460D-4DBE-B934-59938606F4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E42F96-362B-42F3-88B0-2B82005C46AF}" type="datetimeFigureOut">
              <a:rPr lang="pt-BR"/>
              <a:pPr>
                <a:defRPr/>
              </a:pPr>
              <a:t>26/08/2014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0103BF-0435-4945-81D8-113DAA3EB7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m 32" descr="logo-ufpb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3414713" y="6965950"/>
            <a:ext cx="24295100" cy="3456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-71783" y="0"/>
            <a:ext cx="31289844" cy="5191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/>
          <p:cNvSpPr/>
          <p:nvPr/>
        </p:nvSpPr>
        <p:spPr>
          <a:xfrm>
            <a:off x="0" y="5356628"/>
            <a:ext cx="5322867" cy="1015663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720000" algn="ctr"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INTRODUÇÃO</a:t>
            </a:r>
          </a:p>
        </p:txBody>
      </p:sp>
      <p:sp>
        <p:nvSpPr>
          <p:cNvPr id="76" name="Retângulo 75"/>
          <p:cNvSpPr/>
          <p:nvPr/>
        </p:nvSpPr>
        <p:spPr>
          <a:xfrm>
            <a:off x="13773133" y="31532582"/>
            <a:ext cx="4887813" cy="1015663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720000" algn="ctr"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CONCLUSÃO</a:t>
            </a:r>
            <a:endParaRPr lang="pt-BR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1188083" y="13890293"/>
            <a:ext cx="4387291" cy="1015663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720000" algn="ctr"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MÉTODOS </a:t>
            </a:r>
            <a:endParaRPr lang="pt-BR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14853256" y="5392105"/>
            <a:ext cx="4421531" cy="1015663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720000" algn="ctr"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MATERIAIS</a:t>
            </a:r>
            <a:endParaRPr lang="pt-BR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6" name="Retângulo 85"/>
          <p:cNvSpPr/>
          <p:nvPr/>
        </p:nvSpPr>
        <p:spPr>
          <a:xfrm>
            <a:off x="297379" y="30461012"/>
            <a:ext cx="5004960" cy="1015663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720000" algn="ctr"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RESULTADOS</a:t>
            </a:r>
            <a:endParaRPr lang="pt-BR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92513" y="216324"/>
            <a:ext cx="25745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</a:t>
            </a:r>
            <a:endParaRPr lang="pt-BR" sz="7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99859" y="1997360"/>
            <a:ext cx="25404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AUTORES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092316" y="3705807"/>
            <a:ext cx="24991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solidFill>
                  <a:schemeClr val="bg1"/>
                </a:solidFill>
                <a:latin typeface="Comic Sans MS" pitchFamily="66" charset="0"/>
              </a:rPr>
              <a:t>Universidade Federal Da </a:t>
            </a:r>
            <a:r>
              <a:rPr lang="pt-BR" sz="4800" dirty="0" smtClean="0">
                <a:solidFill>
                  <a:schemeClr val="bg1"/>
                </a:solidFill>
                <a:latin typeface="Comic Sans MS" pitchFamily="66" charset="0"/>
              </a:rPr>
              <a:t>Paraíba</a:t>
            </a:r>
            <a:endParaRPr lang="pt-BR" sz="4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8497169" y="4528093"/>
            <a:ext cx="12979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E-mail – 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30995719" y="0"/>
            <a:ext cx="1439862" cy="43205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9" name="CaixaDeTexto 78"/>
          <p:cNvSpPr txBox="1"/>
          <p:nvPr/>
        </p:nvSpPr>
        <p:spPr>
          <a:xfrm rot="5400000">
            <a:off x="20589875" y="23787100"/>
            <a:ext cx="22288500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100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Universidade</a:t>
            </a:r>
            <a:r>
              <a:rPr lang="pt-BR" sz="10000" b="1" dirty="0">
                <a:solidFill>
                  <a:schemeClr val="bg1"/>
                </a:solidFill>
                <a:latin typeface="+mj-lt"/>
                <a:cs typeface="+mn-cs"/>
              </a:rPr>
              <a:t> Federal da Paraíba</a:t>
            </a:r>
          </a:p>
        </p:txBody>
      </p:sp>
      <p:sp>
        <p:nvSpPr>
          <p:cNvPr id="123" name="Retângulo 122"/>
          <p:cNvSpPr/>
          <p:nvPr/>
        </p:nvSpPr>
        <p:spPr>
          <a:xfrm>
            <a:off x="13858727" y="35303265"/>
            <a:ext cx="3772058" cy="1015663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marL="720000" algn="ctr"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RESUMO</a:t>
            </a:r>
            <a:endParaRPr lang="pt-BR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9" name="Picture 131" descr="F:\Hugo UFPB\SIMBOLOS UFPB\UFPB PAGIN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57" y="690869"/>
            <a:ext cx="2085960" cy="31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223" y="2554028"/>
            <a:ext cx="3225617" cy="205478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7651297" y="792388"/>
            <a:ext cx="2821804" cy="35283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7805851" y="2010312"/>
            <a:ext cx="3301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 smtClean="0">
                <a:solidFill>
                  <a:srgbClr val="FF0000"/>
                </a:solidFill>
              </a:rPr>
              <a:t>FOTO</a:t>
            </a:r>
            <a:endParaRPr lang="pt-BR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19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Tema do Office</vt:lpstr>
      <vt:lpstr>Apresentação do PowerPoint</vt:lpstr>
    </vt:vector>
  </TitlesOfParts>
  <Company>ATC Informática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Vitor</dc:creator>
  <cp:lastModifiedBy>Hugo Carlo</cp:lastModifiedBy>
  <cp:revision>180</cp:revision>
  <dcterms:created xsi:type="dcterms:W3CDTF">2009-10-22T22:29:20Z</dcterms:created>
  <dcterms:modified xsi:type="dcterms:W3CDTF">2014-08-26T19:12:37Z</dcterms:modified>
</cp:coreProperties>
</file>