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ABA"/>
    <a:srgbClr val="5B3A86"/>
    <a:srgbClr val="060990"/>
    <a:srgbClr val="260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E289E-EC02-4D04-963B-C4A364E9774E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F7F27-1F38-4F1B-9C5D-F2C57B0101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972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F7F27-1F38-4F1B-9C5D-F2C57B01017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7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B6FD-8246-4089-8B8A-DAE7B4F0C6FA}" type="datetimeFigureOut">
              <a:rPr lang="pt-BR" smtClean="0"/>
              <a:t>07/11/2019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2A76-F4F2-4A72-A124-D5BDE35FFB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gaa.ufpb.br/sigaa/public/programa/portal.jsf?id=1887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120680" cy="1210146"/>
          </a:xfrm>
        </p:spPr>
        <p:txBody>
          <a:bodyPr>
            <a:noAutofit/>
          </a:bodyPr>
          <a:lstStyle/>
          <a:p>
            <a:r>
              <a:rPr lang="pt-BR" sz="1800" b="1" dirty="0"/>
              <a:t>UNIVERSIDADE FEDERAL DA PARAÍBA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b="1" dirty="0"/>
              <a:t>CENTRO DE CIÊNCIAS DA </a:t>
            </a:r>
            <a:r>
              <a:rPr lang="pt-BR" sz="1800" b="1" dirty="0" smtClean="0"/>
              <a:t>SAÚDE</a:t>
            </a:r>
            <a:br>
              <a:rPr lang="pt-BR" sz="1800" b="1" dirty="0" smtClean="0"/>
            </a:br>
            <a:r>
              <a:rPr lang="pt-BR" sz="1800" b="1" dirty="0" smtClean="0"/>
              <a:t>PROGRAMA DE PÓS-GRADUAÇÃO EM CIÊNCIAS DA NUTRIÇÃO</a:t>
            </a:r>
            <a:endParaRPr lang="pt-BR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5019" r="9888" b="15435"/>
          <a:stretch>
            <a:fillRect/>
          </a:stretch>
        </p:blipFill>
        <p:spPr bwMode="auto">
          <a:xfrm>
            <a:off x="107504" y="72008"/>
            <a:ext cx="108012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H:\PPGCN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88640"/>
            <a:ext cx="1417053" cy="1288727"/>
          </a:xfrm>
          <a:prstGeom prst="rect">
            <a:avLst/>
          </a:prstGeom>
          <a:noFill/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21784" y="1844824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4800" b="1" dirty="0" smtClean="0">
                <a:solidFill>
                  <a:srgbClr val="FF0000"/>
                </a:solidFill>
              </a:rPr>
              <a:t>ATENÇÃO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dirty="0">
              <a:solidFill>
                <a:srgbClr val="FF0000"/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b="1" dirty="0" smtClean="0">
                <a:solidFill>
                  <a:srgbClr val="060ABA"/>
                </a:solidFill>
              </a:rPr>
              <a:t>Informamos que a nossa página na web mudou...desconsiderar a antiga e USAR SEMPRE a página do </a:t>
            </a:r>
            <a:r>
              <a:rPr lang="pt-BR" sz="2400" b="1" dirty="0" err="1" smtClean="0">
                <a:solidFill>
                  <a:srgbClr val="060ABA"/>
                </a:solidFill>
              </a:rPr>
              <a:t>Sigaa</a:t>
            </a:r>
            <a:r>
              <a:rPr lang="pt-BR" sz="2400" b="1" dirty="0" smtClean="0">
                <a:solidFill>
                  <a:srgbClr val="060ABA"/>
                </a:solidFill>
              </a:rPr>
              <a:t>. Para acessar copie o link: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dirty="0" smtClean="0">
              <a:solidFill>
                <a:srgbClr val="0070C0"/>
              </a:solidFill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pt-BR" sz="2400" dirty="0">
                <a:hlinkClick r:id="rId5"/>
              </a:rPr>
              <a:t>https://sigaa.ufpb.br/sigaa/public/programa/portal.jsf?id=1887</a:t>
            </a:r>
            <a:endParaRPr lang="pt-BR" sz="2400" b="1" dirty="0" smtClean="0">
              <a:solidFill>
                <a:srgbClr val="0070C0"/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dirty="0">
              <a:solidFill>
                <a:srgbClr val="FF0000"/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400" b="1" dirty="0" smtClean="0">
                <a:solidFill>
                  <a:srgbClr val="FF0000"/>
                </a:solidFill>
              </a:rPr>
              <a:t>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</Words>
  <Application>Microsoft Office PowerPoint</Application>
  <PresentationFormat>Apresentação na tela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UNIVERSIDADE FEDERAL DA PARAÍBA CENTRO DE CIÊNCIAS DA SAÚDE PROGRAMA DE PÓS-GRADUAÇÃO EM CIÊNCIAS DA NUTRIÇÃO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DA PARAÍBA CENTRO DE CIÊNCIAS DA SAÚDE PROGRAMA DE PÓS-GRADUAÇÃO EM CIÊNCIAS DA NUTRIÇÃO</dc:title>
  <dc:creator>Vinicius Martins DFP</dc:creator>
  <cp:lastModifiedBy>coord-lanex</cp:lastModifiedBy>
  <cp:revision>8</cp:revision>
  <dcterms:created xsi:type="dcterms:W3CDTF">2019-07-11T14:27:01Z</dcterms:created>
  <dcterms:modified xsi:type="dcterms:W3CDTF">2019-11-07T13:06:20Z</dcterms:modified>
</cp:coreProperties>
</file>