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0" r:id="rId5"/>
    <p:sldId id="26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3A4D4-A10D-4DD6-9F6B-47A2D57A7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587345-5C6C-401A-9AD5-165E8CCBC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8988C0-D252-487A-8C13-E5290265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90CC7-B0F8-49F7-BE3C-43A773CA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3D40E8-A6F7-4728-9529-C967F794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33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348DF-F8BB-43C1-9CE6-5540A00C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062A38-5785-41C5-A026-EC51A7DFC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67EDDC-56B6-4C25-A135-C199BA48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C4F727-EC87-4857-AF3C-58926277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DE1734-B699-4495-8304-263F535D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18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F3152C-FB5B-400B-A67D-5CFDEA9AB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D384FA-6F92-4F86-8743-B9890D1DF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6D27DF-2453-4BD9-8E12-53DE146B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05AF6A-897D-4729-B198-2B13C3A7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063AE3-D692-44CB-9D88-58557D3C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22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5C7BB-0D4B-400C-B6BA-95ADF21D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1B4592-388A-49DE-9415-5BF23E8A4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070966-7DA0-4C3C-B396-D4E0FFE0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84AEF-2F55-4A57-9322-CE2B06F8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F2E2D9-0C1A-4565-91B6-759A2C7C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55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B5D46-3D85-4912-A788-EBDC1D7A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870F2A-3C50-49EA-A6B3-0891843D8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1BDC44-4AF9-4378-8EF2-2E38A7E4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9C2640-BFA7-47C9-9C3F-867C46C9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5E7455-C546-4E81-83B0-E7DB8D9C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01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36413-4E08-429B-833F-A522D357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D71A25-6AEF-4E98-8B3D-226C188B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42D2CF-941D-4F43-9C6C-E5D1A1B52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F675F7-56B0-4811-9AB0-F0F3049B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8EEE48-EB4C-4F14-9F47-6EEBA7B8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C2F5A0-FBE9-467A-87C7-E6335E27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3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88DC4-3E00-466F-B0A7-EDDF9309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439557-8620-41C8-8C6B-B8C82DB8E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1BBBD0-4ECC-4CDA-89EB-F0A9DF686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9EAE2F0-88C4-49C2-B199-692C9B7C0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D66552-F760-4658-9539-45A012A43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492357-CD71-4CBD-93EA-25DBDB76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F0D4A5-6295-4A4D-A92D-82B5D41B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9670DDC-6A01-466F-A622-9F5C3283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86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86792-9B79-44B2-94EC-B5D193FE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964632-5107-415D-A2C5-C4B6346C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BFE8CC1-94DD-4096-93C1-57E38EA6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CBE1E88-3C64-45AB-8C6F-1A532AC2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76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FD046FE-B40E-45A5-AEE2-344BAF99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1C63D4-3767-4D6C-928E-B1E9E4E5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EF9112-F833-4925-BBE2-54498ED1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F71BB-2D0E-483C-A850-BC2DB039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07D87-C64D-4CC9-A4F6-C84237C66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755112-3390-41AC-98AE-FF379EFFD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4429EC-D8AF-4439-8264-3D53B74A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0B653D-3BDA-4F09-9F9A-11D373AB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7A9175-3B7D-497F-BCC6-B55D95A9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18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56FA2-BE6A-4E08-963A-207450D1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E28AE6A-9904-4171-9B80-6E007F7CE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FA3493-8AF8-4E4C-B290-A05D2D685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D8EFB9-55C5-4017-BA85-A3A1B4B1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4AAD96-D7E0-47C3-8A09-F900E6957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538034D-92ED-498D-ACE7-FC17E460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38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2FF4E1C-68FF-4F49-A705-7D144D3E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CF4646-5CC1-4720-BAAA-AA2B9CB74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91BFDC-4583-4F76-8FFA-CB8BAB293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87E3-E9C3-4D04-969C-804CF9EE7FD8}" type="datetimeFigureOut">
              <a:rPr lang="pt-BR" smtClean="0"/>
              <a:t>18/11/2019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1E6672-5A0C-4FB8-91F6-C9A2D36F7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C71ECC-E2CA-44F4-8AB9-980D8D30A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5E4C-254F-4C1F-8F69-6E08046787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1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CEB3A-309D-4FA8-9BFF-C5250B3EB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453" y="1450076"/>
            <a:ext cx="9144000" cy="760551"/>
          </a:xfrm>
        </p:spPr>
        <p:txBody>
          <a:bodyPr>
            <a:normAutofit/>
          </a:bodyPr>
          <a:lstStyle/>
          <a:p>
            <a:r>
              <a:rPr lang="pt-BR" sz="3000" dirty="0"/>
              <a:t>Seminário Anual de Avaliação dos doutorandos - PPGCN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455B06-6F5B-42EA-BB62-9EBA8282C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721" y="5794489"/>
            <a:ext cx="9144000" cy="646331"/>
          </a:xfrm>
        </p:spPr>
        <p:txBody>
          <a:bodyPr>
            <a:normAutofit/>
          </a:bodyPr>
          <a:lstStyle/>
          <a:p>
            <a:r>
              <a:rPr lang="pt-BR" sz="2200" dirty="0"/>
              <a:t>Ano de entrada 2017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646B5A3-3032-4B73-BD9D-ED5614F4EE19}"/>
              </a:ext>
            </a:extLst>
          </p:cNvPr>
          <p:cNvSpPr/>
          <p:nvPr/>
        </p:nvSpPr>
        <p:spPr>
          <a:xfrm>
            <a:off x="4444209" y="2754977"/>
            <a:ext cx="2787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Título da tese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EB3AA5D-7D65-47DD-B12B-3B84D5AA611C}"/>
              </a:ext>
            </a:extLst>
          </p:cNvPr>
          <p:cNvSpPr/>
          <p:nvPr/>
        </p:nvSpPr>
        <p:spPr>
          <a:xfrm>
            <a:off x="8107606" y="4603808"/>
            <a:ext cx="1728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Doutorando</a:t>
            </a:r>
          </a:p>
          <a:p>
            <a:r>
              <a:rPr lang="pt-BR" sz="2400" dirty="0"/>
              <a:t>Orientador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450A7D3-B89D-4AFD-80BE-21FB7DE7CC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3" t="21936" r="31048" b="11612"/>
          <a:stretch/>
        </p:blipFill>
        <p:spPr>
          <a:xfrm>
            <a:off x="10376453" y="205481"/>
            <a:ext cx="1683026" cy="1364974"/>
          </a:xfrm>
          <a:prstGeom prst="rect">
            <a:avLst/>
          </a:prstGeom>
        </p:spPr>
      </p:pic>
      <p:pic>
        <p:nvPicPr>
          <p:cNvPr id="8" name="Picture 2" descr="Resultado de imagem para ufpb png">
            <a:extLst>
              <a:ext uri="{FF2B5EF4-FFF2-40B4-BE49-F238E27FC236}">
                <a16:creationId xmlns:a16="http://schemas.microsoft.com/office/drawing/2014/main" id="{895F702F-54F8-48E5-A2EE-7DFE6BD87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4" y="377757"/>
            <a:ext cx="798489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D325DC56-4E5A-44F8-A788-44975025F1A4}"/>
              </a:ext>
            </a:extLst>
          </p:cNvPr>
          <p:cNvSpPr/>
          <p:nvPr/>
        </p:nvSpPr>
        <p:spPr>
          <a:xfrm>
            <a:off x="2875721" y="34046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dirty="0">
                <a:cs typeface="Times New Roman" panose="02020603050405020304" pitchFamily="18" charset="0"/>
              </a:rPr>
              <a:t>Universidade Federal da Paraíba</a:t>
            </a:r>
          </a:p>
          <a:p>
            <a:pPr algn="ctr"/>
            <a:r>
              <a:rPr lang="pt-BR" sz="2400" dirty="0">
                <a:cs typeface="Times New Roman" panose="02020603050405020304" pitchFamily="18" charset="0"/>
              </a:rPr>
              <a:t>Centro de Ciências da Saúde </a:t>
            </a:r>
          </a:p>
        </p:txBody>
      </p:sp>
    </p:spTree>
    <p:extLst>
      <p:ext uri="{BB962C8B-B14F-4D97-AF65-F5344CB8AC3E}">
        <p14:creationId xmlns:p14="http://schemas.microsoft.com/office/powerpoint/2010/main" val="142258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1561C-59D0-4E79-AC3A-25F6415E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A1D3A-F146-4E0C-8B35-72F160A10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Geral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Específicos</a:t>
            </a:r>
          </a:p>
        </p:txBody>
      </p:sp>
    </p:spTree>
    <p:extLst>
      <p:ext uri="{BB962C8B-B14F-4D97-AF65-F5344CB8AC3E}">
        <p14:creationId xmlns:p14="http://schemas.microsoft.com/office/powerpoint/2010/main" val="308517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A8F04-839D-4EC6-8A81-53774300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Tópicos  da 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0C7875-8511-4E4E-BA3A-E8F22BD09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30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1ECCC-0D23-4AC3-A2C3-82A03FCE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134AB8-9A67-4BF1-9552-B899139DC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54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76B7A-A0DC-4327-8D57-A3FF9AEF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Metas até o final do doutoramento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46055F-11CA-4235-BCC6-22E46892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Incluir cronograma com:</a:t>
            </a:r>
          </a:p>
          <a:p>
            <a:r>
              <a:rPr lang="pt-BR" dirty="0"/>
              <a:t>Análises</a:t>
            </a:r>
          </a:p>
          <a:p>
            <a:r>
              <a:rPr lang="pt-BR" dirty="0"/>
              <a:t>Qualificação?</a:t>
            </a:r>
          </a:p>
          <a:p>
            <a:r>
              <a:rPr lang="pt-BR" dirty="0"/>
              <a:t>Submissão de artigos?</a:t>
            </a:r>
          </a:p>
          <a:p>
            <a:r>
              <a:rPr lang="pt-BR" dirty="0"/>
              <a:t>Defesa?</a:t>
            </a:r>
          </a:p>
          <a:p>
            <a:r>
              <a:rPr lang="pt-BR" dirty="0"/>
              <a:t>Prorrogação, se for o caso?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4221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Seminário Anual de Avaliação dos doutorandos - PPGCN </vt:lpstr>
      <vt:lpstr>Objetivos</vt:lpstr>
      <vt:lpstr>Tópicos  da metodologia</vt:lpstr>
      <vt:lpstr>Resultados e Discussão</vt:lpstr>
      <vt:lpstr>Metas até o final do doutoramento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guest</dc:creator>
  <cp:lastModifiedBy>guest</cp:lastModifiedBy>
  <cp:revision>9</cp:revision>
  <dcterms:created xsi:type="dcterms:W3CDTF">2019-11-12T14:29:50Z</dcterms:created>
  <dcterms:modified xsi:type="dcterms:W3CDTF">2019-11-19T00:36:06Z</dcterms:modified>
</cp:coreProperties>
</file>