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121" d="100"/>
          <a:sy n="121" d="100"/>
        </p:scale>
        <p:origin x="-213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F60E-84C1-45C6-834F-3F5D266C1496}" type="datetimeFigureOut">
              <a:rPr lang="pt-BR" smtClean="0"/>
              <a:t>04/03/2017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B3CF94A-C834-4F88-9C15-B7E304BC7F9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F60E-84C1-45C6-834F-3F5D266C1496}" type="datetimeFigureOut">
              <a:rPr lang="pt-BR" smtClean="0"/>
              <a:t>04/03/2017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F94A-C834-4F88-9C15-B7E304BC7F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F60E-84C1-45C6-834F-3F5D266C1496}" type="datetimeFigureOut">
              <a:rPr lang="pt-BR" smtClean="0"/>
              <a:t>04/03/2017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F94A-C834-4F88-9C15-B7E304BC7F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F60E-84C1-45C6-834F-3F5D266C1496}" type="datetimeFigureOut">
              <a:rPr lang="pt-BR" smtClean="0"/>
              <a:t>04/03/2017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F94A-C834-4F88-9C15-B7E304BC7F9F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F60E-84C1-45C6-834F-3F5D266C1496}" type="datetimeFigureOut">
              <a:rPr lang="pt-BR" smtClean="0"/>
              <a:t>04/03/2017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B3CF94A-C834-4F88-9C15-B7E304BC7F9F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F60E-84C1-45C6-834F-3F5D266C1496}" type="datetimeFigureOut">
              <a:rPr lang="pt-BR" smtClean="0"/>
              <a:t>04/03/2017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F94A-C834-4F88-9C15-B7E304BC7F9F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F60E-84C1-45C6-834F-3F5D266C1496}" type="datetimeFigureOut">
              <a:rPr lang="pt-BR" smtClean="0"/>
              <a:t>04/03/2017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F94A-C834-4F88-9C15-B7E304BC7F9F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F60E-84C1-45C6-834F-3F5D266C1496}" type="datetimeFigureOut">
              <a:rPr lang="pt-BR" smtClean="0"/>
              <a:t>04/03/2017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F94A-C834-4F88-9C15-B7E304BC7F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F60E-84C1-45C6-834F-3F5D266C1496}" type="datetimeFigureOut">
              <a:rPr lang="pt-BR" smtClean="0"/>
              <a:t>04/03/2017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F94A-C834-4F88-9C15-B7E304BC7F9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F60E-84C1-45C6-834F-3F5D266C1496}" type="datetimeFigureOut">
              <a:rPr lang="pt-BR" smtClean="0"/>
              <a:t>04/03/2017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CF94A-C834-4F88-9C15-B7E304BC7F9F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F60E-84C1-45C6-834F-3F5D266C1496}" type="datetimeFigureOut">
              <a:rPr lang="pt-BR" smtClean="0"/>
              <a:t>04/03/2017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B3CF94A-C834-4F88-9C15-B7E304BC7F9F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015F60E-84C1-45C6-834F-3F5D266C1496}" type="datetimeFigureOut">
              <a:rPr lang="pt-BR" smtClean="0"/>
              <a:t>04/03/2017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B3CF94A-C834-4F88-9C15-B7E304BC7F9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496944" cy="367240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endParaRPr lang="pt-BR" sz="2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1163638" indent="271463">
              <a:spcBef>
                <a:spcPts val="0"/>
              </a:spcBef>
            </a:pPr>
            <a:r>
              <a:rPr lang="pt-B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“</a:t>
            </a:r>
            <a:r>
              <a:rPr lang="pt-B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Inteligência Emocional no Contexto da Pós-Graduação”</a:t>
            </a:r>
            <a:endParaRPr lang="pt-BR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just">
              <a:spcBef>
                <a:spcPts val="0"/>
              </a:spcBef>
            </a:pPr>
            <a:endParaRPr lang="pt-BR" sz="1400" b="1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>
              <a:spcBef>
                <a:spcPts val="0"/>
              </a:spcBef>
            </a:pPr>
            <a:endParaRPr lang="pt-BR" sz="400" b="1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just">
              <a:spcBef>
                <a:spcPts val="0"/>
              </a:spcBef>
            </a:pPr>
            <a:r>
              <a:rPr lang="pt-BR" sz="2800" b="1" dirty="0" smtClean="0">
                <a:solidFill>
                  <a:schemeClr val="tx1"/>
                </a:solidFill>
                <a:latin typeface="Garamond" pitchFamily="18" charset="0"/>
              </a:rPr>
              <a:t>Palestrante: </a:t>
            </a:r>
            <a:r>
              <a:rPr lang="pt-BR" sz="2800" dirty="0" smtClean="0">
                <a:solidFill>
                  <a:schemeClr val="tx1"/>
                </a:solidFill>
                <a:latin typeface="Garamond" pitchFamily="18" charset="0"/>
              </a:rPr>
              <a:t>Dra. Irene Ponciano (Pedagoga e Terapeuta Holística) </a:t>
            </a:r>
            <a:r>
              <a:rPr lang="pt-BR" sz="2800" dirty="0">
                <a:solidFill>
                  <a:schemeClr val="tx1"/>
                </a:solidFill>
                <a:latin typeface="Garamond" pitchFamily="18" charset="0"/>
              </a:rPr>
              <a:t>-</a:t>
            </a:r>
            <a:r>
              <a:rPr lang="pt-BR" sz="2800" dirty="0" smtClean="0">
                <a:solidFill>
                  <a:schemeClr val="tx1"/>
                </a:solidFill>
                <a:latin typeface="Garamond" pitchFamily="18" charset="0"/>
              </a:rPr>
              <a:t> Campina Grande-PB</a:t>
            </a:r>
            <a:endParaRPr lang="pt-BR" sz="28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>
              <a:spcBef>
                <a:spcPts val="0"/>
              </a:spcBef>
            </a:pPr>
            <a:r>
              <a:rPr lang="pt-BR" sz="2800" b="1" dirty="0" smtClean="0">
                <a:solidFill>
                  <a:schemeClr val="tx1"/>
                </a:solidFill>
                <a:latin typeface="Garamond" pitchFamily="18" charset="0"/>
              </a:rPr>
              <a:t>Data: </a:t>
            </a:r>
            <a:r>
              <a:rPr lang="pt-BR" sz="2800" dirty="0" smtClean="0">
                <a:solidFill>
                  <a:schemeClr val="tx1"/>
                </a:solidFill>
                <a:latin typeface="Garamond" pitchFamily="18" charset="0"/>
              </a:rPr>
              <a:t>18</a:t>
            </a:r>
            <a:r>
              <a:rPr lang="pt-BR" sz="2800" dirty="0" smtClean="0">
                <a:solidFill>
                  <a:schemeClr val="tx1"/>
                </a:solidFill>
                <a:latin typeface="Garamond" pitchFamily="18" charset="0"/>
              </a:rPr>
              <a:t>/04/2017</a:t>
            </a:r>
            <a:endParaRPr lang="pt-BR" sz="28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l">
              <a:spcBef>
                <a:spcPts val="0"/>
              </a:spcBef>
            </a:pPr>
            <a:r>
              <a:rPr lang="pt-BR" sz="2800" b="1" dirty="0" smtClean="0">
                <a:solidFill>
                  <a:schemeClr val="tx1"/>
                </a:solidFill>
                <a:latin typeface="Garamond" pitchFamily="18" charset="0"/>
              </a:rPr>
              <a:t>Horário: </a:t>
            </a:r>
            <a:r>
              <a:rPr lang="pt-BR" sz="2800" dirty="0" smtClean="0">
                <a:solidFill>
                  <a:schemeClr val="tx1"/>
                </a:solidFill>
                <a:latin typeface="Garamond" pitchFamily="18" charset="0"/>
              </a:rPr>
              <a:t>14:00 </a:t>
            </a:r>
            <a:r>
              <a:rPr lang="pt-BR" sz="2800" dirty="0" smtClean="0">
                <a:solidFill>
                  <a:schemeClr val="tx1"/>
                </a:solidFill>
                <a:latin typeface="Garamond" pitchFamily="18" charset="0"/>
              </a:rPr>
              <a:t>h</a:t>
            </a:r>
          </a:p>
          <a:p>
            <a:pPr algn="l">
              <a:spcBef>
                <a:spcPts val="0"/>
              </a:spcBef>
            </a:pPr>
            <a:r>
              <a:rPr lang="pt-BR" sz="2800" b="1" dirty="0" smtClean="0">
                <a:solidFill>
                  <a:schemeClr val="tx1"/>
                </a:solidFill>
                <a:latin typeface="Garamond" pitchFamily="18" charset="0"/>
              </a:rPr>
              <a:t>Local: </a:t>
            </a:r>
            <a:r>
              <a:rPr lang="pt-BR" sz="2800" dirty="0" smtClean="0">
                <a:solidFill>
                  <a:schemeClr val="tx1"/>
                </a:solidFill>
                <a:latin typeface="Garamond" pitchFamily="18" charset="0"/>
              </a:rPr>
              <a:t>Auditório do </a:t>
            </a:r>
            <a:r>
              <a:rPr lang="pt-BR" sz="2800" dirty="0" smtClean="0">
                <a:solidFill>
                  <a:schemeClr val="tx1"/>
                </a:solidFill>
                <a:latin typeface="Garamond" pitchFamily="18" charset="0"/>
              </a:rPr>
              <a:t>DSER/CCA</a:t>
            </a:r>
            <a:endParaRPr lang="pt-BR" sz="28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63688" y="513542"/>
            <a:ext cx="6941764" cy="73246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8800" b="1" dirty="0" smtClean="0">
                <a:solidFill>
                  <a:schemeClr val="tx1"/>
                </a:solidFill>
                <a:latin typeface="Edwardian Script ITC" pitchFamily="66" charset="0"/>
              </a:rPr>
              <a:t>Convite - Palestra</a:t>
            </a:r>
            <a:endParaRPr lang="pt-BR" sz="8800" b="1" dirty="0">
              <a:solidFill>
                <a:schemeClr val="tx1"/>
              </a:solidFill>
              <a:latin typeface="Edwardian Script ITC" pitchFamily="66" charset="0"/>
            </a:endParaRPr>
          </a:p>
        </p:txBody>
      </p:sp>
      <p:pic>
        <p:nvPicPr>
          <p:cNvPr id="4" name="Picture 8" descr="Resultado de imagem para UFP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98814"/>
            <a:ext cx="749076" cy="106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m para CCA UFPB 75 ANOS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598814"/>
            <a:ext cx="1080119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ppgcs c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01" y="5591243"/>
            <a:ext cx="1658144" cy="107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539552" y="5481631"/>
            <a:ext cx="75608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79" y="116632"/>
            <a:ext cx="165893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ector reto 10"/>
          <p:cNvCxnSpPr/>
          <p:nvPr/>
        </p:nvCxnSpPr>
        <p:spPr>
          <a:xfrm>
            <a:off x="676560" y="1556792"/>
            <a:ext cx="75608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6506362" y="5521445"/>
            <a:ext cx="1494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Realização:</a:t>
            </a:r>
            <a:endParaRPr lang="pt-B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utoShape 2" descr="Resultado de imagem para irene ponci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77418"/>
            <a:ext cx="1943094" cy="1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9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40</Words>
  <Application>Microsoft Office PowerPoint</Application>
  <PresentationFormat>Apresentação na tela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Capital Próprio</vt:lpstr>
      <vt:lpstr>Convite - Palestra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Convite</dc:title>
  <dc:creator>Alexandre</dc:creator>
  <cp:lastModifiedBy>Alexandre</cp:lastModifiedBy>
  <cp:revision>11</cp:revision>
  <dcterms:created xsi:type="dcterms:W3CDTF">2016-09-28T11:47:39Z</dcterms:created>
  <dcterms:modified xsi:type="dcterms:W3CDTF">2017-03-04T21:36:23Z</dcterms:modified>
</cp:coreProperties>
</file>