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10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99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56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39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0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4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3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4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26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35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87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665E-D465-41DC-BF87-FFED7EBE09E6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BCC4-DE7A-4F3C-9F21-BA679489A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6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61" y="8316416"/>
            <a:ext cx="2470867" cy="65961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98024" y="5868144"/>
            <a:ext cx="637133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cs typeface="Arial" panose="020B0604020202020204" pitchFamily="34" charset="0"/>
              </a:rPr>
              <a:t>Data do Evento: 30 de outubro 2018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cs typeface="Arial" panose="020B0604020202020204" pitchFamily="34" charset="0"/>
              </a:rPr>
              <a:t>Horário: 16h00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cs typeface="Arial" panose="020B0604020202020204" pitchFamily="34" charset="0"/>
              </a:rPr>
              <a:t>Local : Sala de aula do PPCEM – Bloco Multimídia (2º andar) Centro de Tecnologia - UFPB </a:t>
            </a:r>
            <a:endParaRPr lang="pt-BR" b="1" dirty="0"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45433" y="395536"/>
            <a:ext cx="223913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Workshop </a:t>
            </a:r>
            <a:endParaRPr lang="pt-B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8024" y="1195180"/>
            <a:ext cx="6371336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cs typeface="Arial" panose="020B0604020202020204" pitchFamily="34" charset="0"/>
              </a:rPr>
              <a:t>MAGNETIC AND MÖSSBAUER SPECTROSCOPY STUDIES IN FE-CYCLAM - OXALATE LIGAND COMPLEX</a:t>
            </a:r>
            <a:endParaRPr lang="pt-BR" sz="2000" b="1" dirty="0"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98024" y="2051720"/>
            <a:ext cx="634273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cs typeface="Arial" panose="020B0604020202020204" pitchFamily="34" charset="0"/>
              </a:rPr>
              <a:t>Prof. Dr. Marco Morales Torres</a:t>
            </a:r>
          </a:p>
          <a:p>
            <a:pPr algn="ctr"/>
            <a:r>
              <a:rPr lang="pt-BR" b="1" dirty="0" smtClean="0">
                <a:cs typeface="Arial" panose="020B0604020202020204" pitchFamily="34" charset="0"/>
              </a:rPr>
              <a:t>Departamento de Física Teórica e Experimental - UFRN</a:t>
            </a:r>
            <a:endParaRPr lang="pt-BR" b="1" dirty="0"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91195" y="7936160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Realização: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98024" y="3059832"/>
            <a:ext cx="6342734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New iron(III) complex of formula [Fe(</a:t>
            </a:r>
            <a:r>
              <a:rPr lang="en-US" sz="1200" dirty="0" err="1"/>
              <a:t>cyclam</a:t>
            </a:r>
            <a:r>
              <a:rPr lang="en-US" sz="1200" dirty="0"/>
              <a:t>)ox)]PF6 has been synthesized and characterized by spectroscopic (</a:t>
            </a:r>
            <a:r>
              <a:rPr lang="en-US" sz="1200" dirty="0" err="1"/>
              <a:t>Mössbauer</a:t>
            </a:r>
            <a:r>
              <a:rPr lang="en-US" sz="1200" dirty="0"/>
              <a:t>, IV, Raman), magnetic susceptibility (M-T) and magnetization measurements (M-H). The presence of two asymmetric </a:t>
            </a:r>
            <a:r>
              <a:rPr lang="en-US" sz="1200" dirty="0" err="1"/>
              <a:t>stretchings</a:t>
            </a:r>
            <a:r>
              <a:rPr lang="en-US" sz="1200" dirty="0"/>
              <a:t> (O-C-O) at 1705 and 1608 in IV spectra, corroborated by Raman result, indicates that oxalate ion is coordinated as a bidentate ligand. The UV-Vis spectrum in aqueous solution showed a </a:t>
            </a:r>
            <a:r>
              <a:rPr lang="en-US" sz="1200" dirty="0" err="1"/>
              <a:t>cyclam</a:t>
            </a:r>
            <a:r>
              <a:rPr lang="en-US" sz="1200" dirty="0"/>
              <a:t>-centered band at 230 nm along with two ligand-to-metal-charge-transfer (LMCT) transition bands at 293 and 357 nm. Interestingly, this compound shows reversible </a:t>
            </a:r>
            <a:r>
              <a:rPr lang="en-US" sz="1200" dirty="0" err="1"/>
              <a:t>thermochromic</a:t>
            </a:r>
            <a:r>
              <a:rPr lang="en-US" sz="1200" dirty="0"/>
              <a:t> features, changing color from yellow (300 K) to red when immersed in liquid nitrogen. This </a:t>
            </a:r>
            <a:r>
              <a:rPr lang="en-US" sz="1200" dirty="0" err="1"/>
              <a:t>thermochromism</a:t>
            </a:r>
            <a:r>
              <a:rPr lang="en-US" sz="1200" dirty="0"/>
              <a:t> behavior is due to a spin crossover process from the high spin species, S = 5/2, to the low spin state (S = 1/2). </a:t>
            </a:r>
            <a:r>
              <a:rPr lang="en-US" sz="1200" dirty="0" err="1"/>
              <a:t>Mössbauer</a:t>
            </a:r>
            <a:r>
              <a:rPr lang="en-US" sz="1200" dirty="0"/>
              <a:t> spectra at 300 K shows a doublet (D1) with IS = 0.30 mm/s and QS = 0.40 mm/s, consistent to high spin Fe3+. These features changed when submitted to low temperatures, where the intensity of D1 is gradually decreased while a second doublet (D2) arises (IS= 0.19 mm/s and QS = 1.73 mm/s) consistent with a low spin species. Nonetheless, magnetic susceptibility curve has further indicated the occurrence of gradual and incomplete spin crossover (SCO) event with T1/2 = 74.6 K.</a:t>
            </a:r>
            <a:endParaRPr lang="pt-BR" sz="1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363652" y="7983992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Apoio:</a:t>
            </a:r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74" y="8120826"/>
            <a:ext cx="812502" cy="81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309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Editor</dc:creator>
  <cp:lastModifiedBy>Editor</cp:lastModifiedBy>
  <cp:revision>5</cp:revision>
  <dcterms:created xsi:type="dcterms:W3CDTF">2018-10-26T14:21:32Z</dcterms:created>
  <dcterms:modified xsi:type="dcterms:W3CDTF">2018-10-26T16:37:07Z</dcterms:modified>
</cp:coreProperties>
</file>