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B6FD-8246-4089-8B8A-DAE7B4F0C6FA}" type="datetimeFigureOut">
              <a:rPr lang="pt-BR" smtClean="0"/>
              <a:t>15/07/2019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120680" cy="1210146"/>
          </a:xfrm>
        </p:spPr>
        <p:txBody>
          <a:bodyPr>
            <a:noAutofit/>
          </a:bodyPr>
          <a:lstStyle/>
          <a:p>
            <a:r>
              <a:rPr lang="pt-BR" sz="1800" b="1" dirty="0"/>
              <a:t>UNIVERSIDADE FEDERAL DA PARAÍBA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CENTRO DE CIÊNCIAS DA </a:t>
            </a:r>
            <a:r>
              <a:rPr lang="pt-BR" sz="1800" b="1" dirty="0" smtClean="0"/>
              <a:t>SAÚDE</a:t>
            </a:r>
            <a:br>
              <a:rPr lang="pt-BR" sz="1800" b="1" dirty="0" smtClean="0"/>
            </a:br>
            <a:r>
              <a:rPr lang="pt-BR" sz="1800" b="1" dirty="0" smtClean="0"/>
              <a:t>PROGRAMA DE PÓS-GRADUAÇÃO EM CIÊNCIAS DA NUTRIÇÃO</a:t>
            </a:r>
            <a:endParaRPr lang="pt-BR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019" r="9888" b="15435"/>
          <a:stretch>
            <a:fillRect/>
          </a:stretch>
        </p:blipFill>
        <p:spPr bwMode="auto">
          <a:xfrm>
            <a:off x="107504" y="72008"/>
            <a:ext cx="108012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PPGCN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17053" cy="128872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21784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Nutrição com Ciência 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3200" dirty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Palestra: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Regulação da inflamação associada a doenças metabólicas por sensores energéticos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Professor: Doutor Fábio Santos de Lira (UNESP)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/>
              <a:t>Dia: 19/07/2019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Hora: 10:30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/>
              <a:t>Local: Auditório da prefeitura universitária </a:t>
            </a:r>
            <a:r>
              <a:rPr lang="pt-BR" sz="2400" dirty="0" smtClean="0"/>
              <a:t>– UFPB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Inscrições: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BR" sz="2400" u="sng" dirty="0" smtClean="0"/>
              <a:t>https</a:t>
            </a:r>
            <a:r>
              <a:rPr lang="pt-BR" sz="2400" u="sng" dirty="0"/>
              <a:t>://forms.gle/RB4JqHrmDz4HT7Hy5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UNIVERSIDADE FEDERAL DA PARAÍBA CENTRO DE CIÊNCIAS DA SAÚDE PROGRAMA DE PÓS-GRADUAÇÃO EM CIÊNCIAS DA NUTRIÇÃO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DA PARAÍBA CENTRO DE CIÊNCIAS DA SAÚDE PROGRAMA DE PÓS-GRADUAÇÃO EM CIÊNCIAS DA NUTRIÇÃO</dc:title>
  <dc:creator>Vinicius Martins DFP</dc:creator>
  <cp:lastModifiedBy>coord-lanex</cp:lastModifiedBy>
  <cp:revision>3</cp:revision>
  <dcterms:created xsi:type="dcterms:W3CDTF">2019-07-11T14:27:01Z</dcterms:created>
  <dcterms:modified xsi:type="dcterms:W3CDTF">2019-07-15T13:31:21Z</dcterms:modified>
</cp:coreProperties>
</file>